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6" r:id="rId2"/>
    <p:sldId id="329" r:id="rId3"/>
    <p:sldId id="257" r:id="rId4"/>
    <p:sldId id="327" r:id="rId5"/>
    <p:sldId id="328" r:id="rId6"/>
    <p:sldId id="326" r:id="rId7"/>
  </p:sldIdLst>
  <p:sldSz cx="9144000" cy="6858000" type="screen4x3"/>
  <p:notesSz cx="6877050" cy="96567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5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54" autoAdjust="0"/>
    <p:restoredTop sz="94660"/>
  </p:normalViewPr>
  <p:slideViewPr>
    <p:cSldViewPr>
      <p:cViewPr>
        <p:scale>
          <a:sx n="81" d="100"/>
          <a:sy n="81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5404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r">
              <a:defRPr sz="1200"/>
            </a:lvl1pPr>
          </a:lstStyle>
          <a:p>
            <a:fld id="{994C9CE7-8BCE-4330-9CC7-D8D3CD86E992}" type="datetimeFigureOut">
              <a:rPr lang="en-US" smtClean="0"/>
              <a:pPr/>
              <a:t>10/1/2015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5404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r">
              <a:defRPr sz="1200"/>
            </a:lvl1pPr>
          </a:lstStyle>
          <a:p>
            <a:fld id="{F599B33C-7092-4548-8978-7715558274E3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746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13DF45F-E77D-4607-8CB8-8ED49287D75D}" type="datetimeFigureOut">
              <a:rPr lang="fr-FR" smtClean="0"/>
              <a:pPr>
                <a:defRPr/>
              </a:pPr>
              <a:t>01/10/2015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CA23681-4474-4312-A8FF-2CBC7FF5E2B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1296144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PROGRAM LATIHAN UNTUK GURU</a:t>
            </a:r>
          </a:p>
          <a:p>
            <a:pPr>
              <a:spcBef>
                <a:spcPts val="0"/>
              </a:spcBef>
            </a:pP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TMK TAHUN 6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11560" y="2852936"/>
            <a:ext cx="7772400" cy="798513"/>
          </a:xfrm>
        </p:spPr>
        <p:txBody>
          <a:bodyPr/>
          <a:lstStyle/>
          <a:p>
            <a:r>
              <a:rPr lang="fr-CA" sz="5400" b="1" dirty="0" smtClean="0">
                <a:solidFill>
                  <a:srgbClr val="E35C06"/>
                </a:solidFill>
              </a:rPr>
              <a:t>PROJEK </a:t>
            </a:r>
            <a:r>
              <a:rPr lang="fr-CA" sz="5400" b="1" dirty="0" smtClean="0">
                <a:solidFill>
                  <a:srgbClr val="E35C06"/>
                </a:solidFill>
              </a:rPr>
              <a:t>KUMPULAN 3</a:t>
            </a:r>
            <a:endParaRPr lang="fr-CA" sz="5400" b="1" dirty="0" smtClean="0">
              <a:solidFill>
                <a:srgbClr val="E35C06"/>
              </a:solidFill>
            </a:endParaRPr>
          </a:p>
        </p:txBody>
      </p:sp>
      <p:sp>
        <p:nvSpPr>
          <p:cNvPr id="10" name="Titre 1"/>
          <p:cNvSpPr txBox="1">
            <a:spLocks/>
          </p:cNvSpPr>
          <p:nvPr/>
        </p:nvSpPr>
        <p:spPr bwMode="auto">
          <a:xfrm>
            <a:off x="683568" y="4437112"/>
            <a:ext cx="7772400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endParaRPr lang="fr-CA" sz="2000" b="1" dirty="0"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129614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PERNYATAAN MASALAH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11560" y="2852936"/>
            <a:ext cx="7772400" cy="1800200"/>
          </a:xfrm>
        </p:spPr>
        <p:txBody>
          <a:bodyPr/>
          <a:lstStyle/>
          <a:p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Pada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suatu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hari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, Ah Ming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tidak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menghantar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buku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latihan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kepada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Cikgu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Tan. Ah Ming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meminta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maaf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dengan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fr-CA" sz="3600" b="1" dirty="0" err="1" smtClean="0">
                <a:solidFill>
                  <a:sysClr val="windowText" lastClr="000000"/>
                </a:solidFill>
                <a:latin typeface="Century Gothic" pitchFamily="34" charset="0"/>
              </a:rPr>
              <a:t>Cikgu</a:t>
            </a:r>
            <a:r>
              <a:rPr lang="fr-CA" sz="3600" b="1" dirty="0" smtClean="0">
                <a:solidFill>
                  <a:sysClr val="windowText" lastClr="000000"/>
                </a:solidFill>
                <a:latin typeface="Century Gothic" pitchFamily="34" charset="0"/>
              </a:rPr>
              <a:t> Tan. </a:t>
            </a:r>
            <a:endParaRPr lang="fr-CA" sz="3600" b="1" dirty="0" smtClean="0">
              <a:solidFill>
                <a:sysClr val="windowText" lastClr="0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n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288" y="5661248"/>
            <a:ext cx="1371600" cy="1028700"/>
          </a:xfrm>
          <a:prstGeom prst="rect">
            <a:avLst/>
          </a:prstGeom>
        </p:spPr>
      </p:pic>
      <p:pic>
        <p:nvPicPr>
          <p:cNvPr id="34822" name="Picture 6" descr="http://png-1.findicons.com/files/icons/1035/human_o2/128/emblem_librar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32656"/>
            <a:ext cx="611560" cy="61156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6358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ALGORITMA</a:t>
            </a:r>
            <a:endParaRPr lang="en-MY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519264" y="1772816"/>
            <a:ext cx="662473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Ah Ming </a:t>
            </a:r>
            <a:r>
              <a:rPr lang="en-MY" sz="2400" dirty="0" err="1">
                <a:latin typeface="Century Gothic" pitchFamily="34" charset="0"/>
              </a:rPr>
              <a:t>m</a:t>
            </a:r>
            <a:r>
              <a:rPr lang="en-MY" sz="2400" dirty="0" err="1" smtClean="0">
                <a:latin typeface="Century Gothic" pitchFamily="34" charset="0"/>
              </a:rPr>
              <a:t>asuk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ke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dalam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bilik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darjah</a:t>
            </a:r>
            <a:r>
              <a:rPr lang="en-MY" sz="2400" dirty="0" smtClean="0">
                <a:latin typeface="Century Gothic" pitchFamily="34" charset="0"/>
              </a:rPr>
              <a:t>.</a:t>
            </a:r>
            <a:endParaRPr lang="en-MY" sz="2400" dirty="0" smtClean="0">
              <a:latin typeface="Century Gothic" pitchFamily="34" charset="0"/>
            </a:endParaRP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Ah Ming </a:t>
            </a:r>
            <a:r>
              <a:rPr lang="en-MY" sz="2400" dirty="0" err="1" smtClean="0">
                <a:latin typeface="Century Gothic" pitchFamily="34" charset="0"/>
              </a:rPr>
              <a:t>berjumpa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dengan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Tan.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Ah Ming </a:t>
            </a:r>
            <a:r>
              <a:rPr lang="en-MY" sz="2400" dirty="0" err="1" smtClean="0">
                <a:latin typeface="Century Gothic" pitchFamily="34" charset="0"/>
              </a:rPr>
              <a:t>memberitahu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Tan </a:t>
            </a:r>
            <a:r>
              <a:rPr lang="en-MY" sz="2400" dirty="0" err="1" smtClean="0">
                <a:latin typeface="Century Gothic" pitchFamily="34" charset="0"/>
              </a:rPr>
              <a:t>masalahnya</a:t>
            </a:r>
            <a:r>
              <a:rPr lang="en-MY" sz="2400" dirty="0" smtClean="0">
                <a:latin typeface="Century Gothic" pitchFamily="34" charset="0"/>
              </a:rPr>
              <a:t>.</a:t>
            </a:r>
            <a:endParaRPr lang="en-MY" sz="2400" dirty="0" smtClean="0">
              <a:latin typeface="Century Gothic" pitchFamily="34" charset="0"/>
            </a:endParaRPr>
          </a:p>
          <a:p>
            <a:pPr>
              <a:spcBef>
                <a:spcPts val="1200"/>
              </a:spcBef>
            </a:pP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Tan </a:t>
            </a:r>
            <a:r>
              <a:rPr lang="en-MY" sz="2400" dirty="0" err="1" smtClean="0">
                <a:latin typeface="Century Gothic" pitchFamily="34" charset="0"/>
              </a:rPr>
              <a:t>berasa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marah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dan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 err="1" smtClean="0">
                <a:latin typeface="Century Gothic" pitchFamily="34" charset="0"/>
              </a:rPr>
              <a:t>kecewa</a:t>
            </a:r>
            <a:r>
              <a:rPr lang="en-MY" sz="2400" dirty="0" smtClean="0">
                <a:latin typeface="Century Gothic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MY" sz="2400" dirty="0">
                <a:latin typeface="Century Gothic" pitchFamily="34" charset="0"/>
              </a:rPr>
              <a:t>Ah Ming </a:t>
            </a:r>
            <a:r>
              <a:rPr lang="en-MY" sz="2400" dirty="0" err="1">
                <a:latin typeface="Century Gothic" pitchFamily="34" charset="0"/>
              </a:rPr>
              <a:t>meminta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maaf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dengan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Cikgu</a:t>
            </a:r>
            <a:r>
              <a:rPr lang="en-MY" sz="2400" dirty="0">
                <a:latin typeface="Century Gothic" pitchFamily="34" charset="0"/>
              </a:rPr>
              <a:t> Tan.</a:t>
            </a:r>
          </a:p>
          <a:p>
            <a:pPr>
              <a:spcBef>
                <a:spcPts val="1200"/>
              </a:spcBef>
            </a:pP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Tan </a:t>
            </a:r>
            <a:r>
              <a:rPr lang="en-MY" sz="2400" dirty="0" err="1" smtClean="0">
                <a:latin typeface="Century Gothic" pitchFamily="34" charset="0"/>
              </a:rPr>
              <a:t>maafkan</a:t>
            </a:r>
            <a:r>
              <a:rPr lang="en-MY" sz="2400" dirty="0" smtClean="0">
                <a:latin typeface="Century Gothic" pitchFamily="34" charset="0"/>
              </a:rPr>
              <a:t> Ah Ming.</a:t>
            </a:r>
            <a:endParaRPr lang="en-MY" sz="24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n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288" y="5661248"/>
            <a:ext cx="1371600" cy="1028700"/>
          </a:xfrm>
          <a:prstGeom prst="rect">
            <a:avLst/>
          </a:prstGeom>
        </p:spPr>
      </p:pic>
      <p:pic>
        <p:nvPicPr>
          <p:cNvPr id="34822" name="Picture 6" descr="http://png-1.findicons.com/files/icons/1035/human_o2/128/emblem_librar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32656"/>
            <a:ext cx="611560" cy="61156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6358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PSEUDOKOD</a:t>
            </a:r>
            <a:endParaRPr lang="en-MY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699792" y="1412776"/>
            <a:ext cx="62292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1. </a:t>
            </a:r>
            <a:r>
              <a:rPr lang="en-MY" sz="2400" dirty="0" err="1" smtClean="0">
                <a:latin typeface="Century Gothic" pitchFamily="34" charset="0"/>
              </a:rPr>
              <a:t>Mula</a:t>
            </a:r>
            <a:endParaRPr lang="en-MY" sz="2400" dirty="0" smtClean="0">
              <a:latin typeface="Century Gothic" pitchFamily="34" charset="0"/>
            </a:endParaRP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2. </a:t>
            </a:r>
            <a:r>
              <a:rPr lang="en-MY" sz="2400" dirty="0">
                <a:latin typeface="Century Gothic" pitchFamily="34" charset="0"/>
              </a:rPr>
              <a:t>Ah Ming </a:t>
            </a:r>
            <a:r>
              <a:rPr lang="en-MY" sz="2400" dirty="0" err="1">
                <a:latin typeface="Century Gothic" pitchFamily="34" charset="0"/>
              </a:rPr>
              <a:t>masuk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ke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dalam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bilik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darjah</a:t>
            </a:r>
            <a:r>
              <a:rPr lang="en-MY" sz="2400" dirty="0">
                <a:latin typeface="Century Gothic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3. Ah </a:t>
            </a:r>
            <a:r>
              <a:rPr lang="en-MY" sz="2400" dirty="0">
                <a:latin typeface="Century Gothic" pitchFamily="34" charset="0"/>
              </a:rPr>
              <a:t>Ming </a:t>
            </a:r>
            <a:r>
              <a:rPr lang="en-MY" sz="2400" dirty="0" err="1">
                <a:latin typeface="Century Gothic" pitchFamily="34" charset="0"/>
              </a:rPr>
              <a:t>berjumpa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dengan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Cikgu</a:t>
            </a:r>
            <a:r>
              <a:rPr lang="en-MY" sz="2400" dirty="0">
                <a:latin typeface="Century Gothic" pitchFamily="34" charset="0"/>
              </a:rPr>
              <a:t> Tan.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4. Ah </a:t>
            </a:r>
            <a:r>
              <a:rPr lang="en-MY" sz="2400" dirty="0">
                <a:latin typeface="Century Gothic" pitchFamily="34" charset="0"/>
              </a:rPr>
              <a:t>Ming </a:t>
            </a:r>
            <a:r>
              <a:rPr lang="en-MY" sz="2400" dirty="0" err="1">
                <a:latin typeface="Century Gothic" pitchFamily="34" charset="0"/>
              </a:rPr>
              <a:t>memberitahu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Cikgu</a:t>
            </a:r>
            <a:r>
              <a:rPr lang="en-MY" sz="2400" dirty="0">
                <a:latin typeface="Century Gothic" pitchFamily="34" charset="0"/>
              </a:rPr>
              <a:t> Tan </a:t>
            </a:r>
            <a:r>
              <a:rPr lang="en-MY" sz="2400" dirty="0" err="1">
                <a:latin typeface="Century Gothic" pitchFamily="34" charset="0"/>
              </a:rPr>
              <a:t>masalahnya</a:t>
            </a:r>
            <a:r>
              <a:rPr lang="en-MY" sz="2400" dirty="0">
                <a:latin typeface="Century Gothic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5. </a:t>
            </a: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>
                <a:latin typeface="Century Gothic" pitchFamily="34" charset="0"/>
              </a:rPr>
              <a:t>Tan </a:t>
            </a:r>
            <a:r>
              <a:rPr lang="en-MY" sz="2400" dirty="0" err="1">
                <a:latin typeface="Century Gothic" pitchFamily="34" charset="0"/>
              </a:rPr>
              <a:t>berasa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marah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dan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kecewa</a:t>
            </a:r>
            <a:r>
              <a:rPr lang="en-MY" sz="2400" dirty="0">
                <a:latin typeface="Century Gothic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6. Ah </a:t>
            </a:r>
            <a:r>
              <a:rPr lang="en-MY" sz="2400" dirty="0">
                <a:latin typeface="Century Gothic" pitchFamily="34" charset="0"/>
              </a:rPr>
              <a:t>Ming </a:t>
            </a:r>
            <a:r>
              <a:rPr lang="en-MY" sz="2400" dirty="0" err="1">
                <a:latin typeface="Century Gothic" pitchFamily="34" charset="0"/>
              </a:rPr>
              <a:t>meminta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maaf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dengan</a:t>
            </a:r>
            <a:r>
              <a:rPr lang="en-MY" sz="2400" dirty="0">
                <a:latin typeface="Century Gothic" pitchFamily="34" charset="0"/>
              </a:rPr>
              <a:t> </a:t>
            </a:r>
            <a:r>
              <a:rPr lang="en-MY" sz="2400" dirty="0" err="1">
                <a:latin typeface="Century Gothic" pitchFamily="34" charset="0"/>
              </a:rPr>
              <a:t>Cikgu</a:t>
            </a:r>
            <a:r>
              <a:rPr lang="en-MY" sz="2400" dirty="0">
                <a:latin typeface="Century Gothic" pitchFamily="34" charset="0"/>
              </a:rPr>
              <a:t> Tan.</a:t>
            </a:r>
          </a:p>
          <a:p>
            <a:pPr>
              <a:spcBef>
                <a:spcPts val="1200"/>
              </a:spcBef>
            </a:pPr>
            <a:r>
              <a:rPr lang="en-MY" sz="2400" dirty="0" smtClean="0">
                <a:latin typeface="Century Gothic" pitchFamily="34" charset="0"/>
              </a:rPr>
              <a:t>7. </a:t>
            </a:r>
            <a:r>
              <a:rPr lang="en-MY" sz="2400" dirty="0" err="1" smtClean="0">
                <a:latin typeface="Century Gothic" pitchFamily="34" charset="0"/>
              </a:rPr>
              <a:t>Cikgu</a:t>
            </a:r>
            <a:r>
              <a:rPr lang="en-MY" sz="2400" dirty="0" smtClean="0">
                <a:latin typeface="Century Gothic" pitchFamily="34" charset="0"/>
              </a:rPr>
              <a:t> </a:t>
            </a:r>
            <a:r>
              <a:rPr lang="en-MY" sz="2400" dirty="0">
                <a:latin typeface="Century Gothic" pitchFamily="34" charset="0"/>
              </a:rPr>
              <a:t>Tan </a:t>
            </a:r>
            <a:r>
              <a:rPr lang="en-MY" sz="2400" dirty="0" err="1">
                <a:latin typeface="Century Gothic" pitchFamily="34" charset="0"/>
              </a:rPr>
              <a:t>maafkan</a:t>
            </a:r>
            <a:r>
              <a:rPr lang="en-MY" sz="2400" dirty="0">
                <a:latin typeface="Century Gothic" pitchFamily="34" charset="0"/>
              </a:rPr>
              <a:t> Ah Ming.</a:t>
            </a:r>
          </a:p>
          <a:p>
            <a:pPr>
              <a:spcBef>
                <a:spcPts val="1200"/>
              </a:spcBef>
            </a:pPr>
            <a:r>
              <a:rPr lang="en-MY" sz="2400" dirty="0">
                <a:latin typeface="Century Gothic" pitchFamily="34" charset="0"/>
              </a:rPr>
              <a:t>8</a:t>
            </a:r>
            <a:r>
              <a:rPr lang="en-MY" sz="2400" dirty="0" smtClean="0">
                <a:latin typeface="Century Gothic" pitchFamily="34" charset="0"/>
              </a:rPr>
              <a:t>. </a:t>
            </a:r>
            <a:r>
              <a:rPr lang="en-MY" sz="2400" dirty="0" err="1" smtClean="0">
                <a:latin typeface="Century Gothic" pitchFamily="34" charset="0"/>
              </a:rPr>
              <a:t>Tamat</a:t>
            </a:r>
            <a:endParaRPr lang="en-MY" sz="24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5" name="AutoShape 11"/>
          <p:cNvCxnSpPr>
            <a:cxnSpLocks noChangeShapeType="1"/>
            <a:stCxn id="1031" idx="0"/>
          </p:cNvCxnSpPr>
          <p:nvPr/>
        </p:nvCxnSpPr>
        <p:spPr bwMode="auto">
          <a:xfrm flipV="1">
            <a:off x="4758726" y="1844826"/>
            <a:ext cx="19164" cy="43792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pic>
        <p:nvPicPr>
          <p:cNvPr id="10" name="Picture 9" descr="an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288" y="5661248"/>
            <a:ext cx="1371600" cy="1028700"/>
          </a:xfrm>
          <a:prstGeom prst="rect">
            <a:avLst/>
          </a:prstGeom>
        </p:spPr>
      </p:pic>
      <p:pic>
        <p:nvPicPr>
          <p:cNvPr id="34822" name="Picture 6" descr="http://png-1.findicons.com/files/icons/1035/human_o2/128/emblem_librar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32656"/>
            <a:ext cx="611560" cy="61156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635896" y="332656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CARTA ALIR SECARA URUTAN</a:t>
            </a:r>
            <a:endParaRPr lang="en-MY" sz="2800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4139952" y="1412776"/>
            <a:ext cx="1374775" cy="41116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MULA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091692" y="2143661"/>
            <a:ext cx="3372396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masuk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ke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dalam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bilik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darjah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4071338" y="6224099"/>
            <a:ext cx="1374775" cy="4095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TAMAT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3091692" y="2775492"/>
            <a:ext cx="3372396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berjumpa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dengan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Cikgu</a:t>
            </a:r>
            <a:r>
              <a:rPr lang="en-MY" sz="1400" dirty="0">
                <a:latin typeface="Century Gothic" pitchFamily="34" charset="0"/>
              </a:rPr>
              <a:t> Tan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3093324" y="3502186"/>
            <a:ext cx="3566907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memberitahu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Cikgu</a:t>
            </a:r>
            <a:r>
              <a:rPr lang="en-MY" sz="1400" dirty="0">
                <a:latin typeface="Century Gothic" pitchFamily="34" charset="0"/>
              </a:rPr>
              <a:t> Tan </a:t>
            </a:r>
            <a:r>
              <a:rPr lang="en-MY" sz="1400" dirty="0" err="1">
                <a:latin typeface="Century Gothic" pitchFamily="34" charset="0"/>
              </a:rPr>
              <a:t>masalahnya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082109" y="4195472"/>
            <a:ext cx="3578121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Cikgu</a:t>
            </a:r>
            <a:r>
              <a:rPr lang="en-MY" sz="1400" dirty="0">
                <a:latin typeface="Century Gothic" pitchFamily="34" charset="0"/>
              </a:rPr>
              <a:t> Tan </a:t>
            </a:r>
            <a:r>
              <a:rPr lang="en-MY" sz="1400" dirty="0" err="1">
                <a:latin typeface="Century Gothic" pitchFamily="34" charset="0"/>
              </a:rPr>
              <a:t>berasa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marah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dan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kecewa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093325" y="4846067"/>
            <a:ext cx="3372396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meminta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maaf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dengan</a:t>
            </a:r>
            <a:r>
              <a:rPr lang="en-MY" sz="1400" dirty="0">
                <a:latin typeface="Century Gothic" pitchFamily="34" charset="0"/>
              </a:rPr>
              <a:t> </a:t>
            </a:r>
            <a:r>
              <a:rPr lang="en-MY" sz="1400" dirty="0" err="1">
                <a:latin typeface="Century Gothic" pitchFamily="34" charset="0"/>
              </a:rPr>
              <a:t>Cikgu</a:t>
            </a:r>
            <a:r>
              <a:rPr lang="en-MY" sz="1400" dirty="0">
                <a:latin typeface="Century Gothic" pitchFamily="34" charset="0"/>
              </a:rPr>
              <a:t> Tan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072527" y="5498267"/>
            <a:ext cx="3372396" cy="3490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Aft>
                <a:spcPts val="1000"/>
              </a:spcAft>
            </a:pPr>
            <a:r>
              <a:rPr lang="en-MY" sz="1400" dirty="0" err="1">
                <a:latin typeface="Century Gothic" pitchFamily="34" charset="0"/>
              </a:rPr>
              <a:t>Cikgu</a:t>
            </a:r>
            <a:r>
              <a:rPr lang="en-MY" sz="1400" dirty="0">
                <a:latin typeface="Century Gothic" pitchFamily="34" charset="0"/>
              </a:rPr>
              <a:t> Tan </a:t>
            </a:r>
            <a:r>
              <a:rPr lang="en-MY" sz="1400" dirty="0" err="1">
                <a:latin typeface="Century Gothic" pitchFamily="34" charset="0"/>
              </a:rPr>
              <a:t>maafkan</a:t>
            </a:r>
            <a:r>
              <a:rPr lang="en-MY" sz="1400" dirty="0">
                <a:latin typeface="Century Gothic" pitchFamily="34" charset="0"/>
              </a:rPr>
              <a:t> Ah Ming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835696" y="274638"/>
            <a:ext cx="7128792" cy="6106690"/>
          </a:xfrm>
          <a:prstGeom prst="snip2DiagRect">
            <a:avLst>
              <a:gd name="adj1" fmla="val 0"/>
              <a:gd name="adj2" fmla="val 4114"/>
            </a:avLst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t"/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/>
            </a:r>
            <a:b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</a:b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ndy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2564904"/>
            <a:ext cx="3456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y" pitchFamily="66" charset="0"/>
              </a:rPr>
              <a:t>TAMAT</a:t>
            </a:r>
            <a:endParaRPr lang="en-US" dirty="0"/>
          </a:p>
        </p:txBody>
      </p:sp>
      <p:sp>
        <p:nvSpPr>
          <p:cNvPr id="15" name="Teardrop 14"/>
          <p:cNvSpPr/>
          <p:nvPr/>
        </p:nvSpPr>
        <p:spPr>
          <a:xfrm>
            <a:off x="3131840" y="2996952"/>
            <a:ext cx="360040" cy="360040"/>
          </a:xfrm>
          <a:prstGeom prst="teardrop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entury Gothic" pitchFamily="34" charset="0"/>
                <a:sym typeface="Wingdings 2"/>
              </a:rPr>
              <a:t></a:t>
            </a:r>
            <a:endParaRPr lang="en-US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853</TotalTime>
  <Words>177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PROJEK KUMPULAN 3</vt:lpstr>
      <vt:lpstr>Pada suatu hari, Ah Ming tidak menghantar buku latihan kepada Cikgu Tan. Ah Ming meminta maaf dengan Cikgu Tan. </vt:lpstr>
      <vt:lpstr>PowerPoint Presentation</vt:lpstr>
      <vt:lpstr>PowerPoint Presentation</vt:lpstr>
      <vt:lpstr>PowerPoint Presentation</vt:lpstr>
      <vt:lpstr>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BAHASA MALAYSIA</dc:title>
  <dc:creator>Craduza</dc:creator>
  <cp:lastModifiedBy>user8</cp:lastModifiedBy>
  <cp:revision>141</cp:revision>
  <dcterms:created xsi:type="dcterms:W3CDTF">2012-08-28T13:24:27Z</dcterms:created>
  <dcterms:modified xsi:type="dcterms:W3CDTF">2015-10-01T01:34:15Z</dcterms:modified>
</cp:coreProperties>
</file>